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82DD9-1968-4806-AF66-D9D17AD3F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801411-00E6-486D-A0D7-BD446CE52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6C484-F800-4156-B58C-BB934923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98AAD8-9BCF-4DA8-B7B9-572EF291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DC7DE-F553-42A7-B853-9C94CEE2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69775-316C-47BA-B37C-15E20ADA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FC81C4-1E64-4BEA-A14B-C6706B8B5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182C8B-FCCA-4292-B63D-E8C9D7FC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754590-9444-47C5-A21B-5562778A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3C80ED-DDCD-4B79-B603-08AB9FEA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DBCFBA-5A08-464D-9741-EABF641BC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69136C-323E-4322-8BB8-4E4B8A84A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23F784-8C29-4751-B9BF-0B32A955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EAC347-74CC-4881-880F-3A30F8D8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A60AB2-7AF0-4A8A-9BD6-E30E813B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87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24D67-42FC-479E-9ACF-BF74CAB6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13E1D3-5BAE-4E80-932F-9B3833E07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5FF3B8-2966-445D-A50F-CD3A87B1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22262-8BDF-4CBB-A54A-8F0D37A8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89282-1DCB-4598-B0F9-7B1241B7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59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168CF-BC70-4474-87DE-91C3448C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FCCC9-F5C0-4994-B020-DB77E6DB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088CD-CDD5-4D96-9A73-9D92EE5C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FCE76A-2560-4E67-B57C-AE2E64D9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067AC-099A-4D3A-A000-CC8B3AFC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20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DF2AD-9A5D-4557-BFCF-421469EE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55217B-6507-4564-8694-34657AD5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3C1CF1-EA59-44E5-B110-056386D2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09A805-8505-4DD4-BF04-F02AFC38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6CF15F-8D32-42F7-95D0-D95F50B5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F32E0-C289-4986-AEAA-34247F08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62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DF789-3ED8-4F00-85BC-6351CEF8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1B06A7-B210-4BD0-B5D5-CF356E71E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C21DB7-173F-47B1-85EA-50AD92C7F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180D0E-C28F-4D52-87F7-3732829DF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62E867-107E-49F0-9580-75CBA8268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A10F17-0060-44D2-A1C7-AD03E5CC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DF0DE8-4513-4741-9622-E6B3CA7A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679AD7-08B4-46AC-ADF8-ECDEAABB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2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C95B1-2DA0-403A-90E7-E7B74907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64F07E-CBEA-44BD-862D-A0B06050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6709A-E23F-4882-8634-3EB8196E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B3E0EB-53A4-4F1A-A288-0705BC14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65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5DBEB5-D1CF-44E3-B444-CC13690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655F41-5369-40C4-A4A0-2DA470E8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EFCF40-CD4F-4AB1-A2B9-E0BB53B5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F19CF-FEF4-4C4D-AA50-15BEB2CB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D19834-74AC-49DF-8005-544953A4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E69D64-C671-4CAD-B085-7D6C5D3B5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ECB126-2395-436A-A891-045C7C9A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314DCD-593A-4C1E-A01B-B1C7C1F8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3D7EB3-4542-43C0-9BEF-9AC6C137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46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06D5B-4486-4618-9249-D1CF6749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B05FFF-956F-44A3-AF35-9598FF18C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3B43C3-B7F7-40D5-B272-775B5084D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4F8874-0805-4371-91A9-B7828A78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6F0F43-4B28-424D-9103-297E43C5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3E4FCD-DAD7-412F-B996-770BB873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3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48C405-1EEA-46F9-96D5-32D84091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8DBE1C-5896-40D0-9196-C4BA897A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13A266-C328-4CC4-8108-2421884F1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E1EB-5358-47D1-9940-765B726F302C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C1071A-1C52-4D9F-AFD3-4C98A8673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C6537-5E13-4851-AAEE-9A855FDB0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C7E6-BBC9-4327-8ED2-6A3F663AC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55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A0D14-152E-473A-AF6B-E4BBF19FB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77976E-8C3A-499E-9725-F97C7FE40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9C616D-8757-4CC6-A15F-8C5712C5F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0"/>
            <a:ext cx="118403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28FF13-2EF7-4664-8712-85D97B3C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06017"/>
            <a:ext cx="12298018" cy="6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3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7D8889-ED6C-40ED-AE3F-03ABDBC0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078"/>
            <a:ext cx="12099235" cy="72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4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2CE0BB-4691-476C-8D78-9DDDEEFC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4035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4356AB-5434-4089-82CA-44ADDBD2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735339" cy="66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8664B-2ABF-48B2-B0B1-3C032582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6B16FD5-72B1-4CCF-8E73-F32DA14E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417287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6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B9F7D7-2673-4B84-8830-D0610972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7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7BAF3F-7A87-489B-B0B0-E869E4CB1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9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2F9CA-E10C-4F2F-A858-A6D94904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3CE5D08-0345-4A26-87BB-6FE10190C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7575"/>
          </a:xfrm>
        </p:spPr>
      </p:pic>
    </p:spTree>
    <p:extLst>
      <p:ext uri="{BB962C8B-B14F-4D97-AF65-F5344CB8AC3E}">
        <p14:creationId xmlns:p14="http://schemas.microsoft.com/office/powerpoint/2010/main" val="60595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96302-7F1B-4235-BD82-FB3504A3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62EA3B8-23D0-425C-931B-E82CE273D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7366" cy="6858000"/>
          </a:xfrm>
        </p:spPr>
      </p:pic>
    </p:spTree>
    <p:extLst>
      <p:ext uri="{BB962C8B-B14F-4D97-AF65-F5344CB8AC3E}">
        <p14:creationId xmlns:p14="http://schemas.microsoft.com/office/powerpoint/2010/main" val="243663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8AFA9F-A695-41D5-8B3E-C4C0A9081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5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AC4BC-A930-439E-AA82-FCC294A83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054C0B-F19B-415C-92A7-FEE235596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17"/>
            <a:ext cx="12192000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3AD4E8-872F-4405-AC39-7863D73FA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BC0D33-1299-4049-AE5E-DDC01BA41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95E02C-4E90-404D-B628-A9C6F319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2178748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9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Grand écran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 Cahen</dc:creator>
  <cp:lastModifiedBy>Françoise Cahen</cp:lastModifiedBy>
  <cp:revision>2</cp:revision>
  <dcterms:created xsi:type="dcterms:W3CDTF">2017-12-03T22:20:55Z</dcterms:created>
  <dcterms:modified xsi:type="dcterms:W3CDTF">2018-03-13T13:55:35Z</dcterms:modified>
</cp:coreProperties>
</file>